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3" r:id="rId5"/>
    <p:sldId id="260" r:id="rId6"/>
    <p:sldId id="261" r:id="rId7"/>
    <p:sldId id="262" r:id="rId8"/>
    <p:sldId id="258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9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684C-C3CB-4813-BB4A-59DB2C4F283C}" type="datetimeFigureOut">
              <a:rPr lang="en-US" smtClean="0"/>
              <a:t>4/28/2009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A424-749D-4E8C-923E-FBD32812DF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684C-C3CB-4813-BB4A-59DB2C4F283C}" type="datetimeFigureOut">
              <a:rPr lang="en-US" smtClean="0"/>
              <a:t>4/28/2009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A424-749D-4E8C-923E-FBD32812D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684C-C3CB-4813-BB4A-59DB2C4F283C}" type="datetimeFigureOut">
              <a:rPr lang="en-US" smtClean="0"/>
              <a:t>4/28/2009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A424-749D-4E8C-923E-FBD32812D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684C-C3CB-4813-BB4A-59DB2C4F283C}" type="datetimeFigureOut">
              <a:rPr lang="en-US" smtClean="0"/>
              <a:t>4/28/2009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A424-749D-4E8C-923E-FBD32812D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684C-C3CB-4813-BB4A-59DB2C4F283C}" type="datetimeFigureOut">
              <a:rPr lang="en-US" smtClean="0"/>
              <a:t>4/28/2009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365A424-749D-4E8C-923E-FBD32812DF1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684C-C3CB-4813-BB4A-59DB2C4F283C}" type="datetimeFigureOut">
              <a:rPr lang="en-US" smtClean="0"/>
              <a:t>4/28/2009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A424-749D-4E8C-923E-FBD32812D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684C-C3CB-4813-BB4A-59DB2C4F283C}" type="datetimeFigureOut">
              <a:rPr lang="en-US" smtClean="0"/>
              <a:t>4/28/2009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A424-749D-4E8C-923E-FBD32812D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684C-C3CB-4813-BB4A-59DB2C4F283C}" type="datetimeFigureOut">
              <a:rPr lang="en-US" smtClean="0"/>
              <a:t>4/28/2009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A424-749D-4E8C-923E-FBD32812D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684C-C3CB-4813-BB4A-59DB2C4F283C}" type="datetimeFigureOut">
              <a:rPr lang="en-US" smtClean="0"/>
              <a:t>4/28/2009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A424-749D-4E8C-923E-FBD32812D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684C-C3CB-4813-BB4A-59DB2C4F283C}" type="datetimeFigureOut">
              <a:rPr lang="en-US" smtClean="0"/>
              <a:t>4/28/2009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A424-749D-4E8C-923E-FBD32812D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684C-C3CB-4813-BB4A-59DB2C4F283C}" type="datetimeFigureOut">
              <a:rPr lang="en-US" smtClean="0"/>
              <a:t>4/28/2009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A424-749D-4E8C-923E-FBD32812D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FC684C-C3CB-4813-BB4A-59DB2C4F283C}" type="datetimeFigureOut">
              <a:rPr lang="en-US" smtClean="0"/>
              <a:t>4/28/2009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65A424-749D-4E8C-923E-FBD32812DF1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3528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Stencil" pitchFamily="82" charset="0"/>
              </a:rPr>
              <a:t>TOP SECRET</a:t>
            </a:r>
            <a:br>
              <a:rPr lang="en-US" sz="6000" dirty="0" smtClean="0">
                <a:latin typeface="Stencil" pitchFamily="82" charset="0"/>
              </a:rPr>
            </a:br>
            <a:r>
              <a:rPr lang="en-US" sz="6000" dirty="0" smtClean="0">
                <a:latin typeface="Stencil" pitchFamily="82" charset="0"/>
              </a:rPr>
              <a:t>PLASTIC ARMY SARGE CLEARANCE ONLY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“I am LT. Bridgette- I am the special operations officer for sector 513”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Commander- quickly </a:t>
            </a:r>
          </a:p>
          <a:p>
            <a:pPr>
              <a:buNone/>
            </a:pPr>
            <a:r>
              <a:rPr lang="en-US" dirty="0" smtClean="0"/>
              <a:t>assemble your men.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You have a mission. </a:t>
            </a:r>
            <a:endParaRPr lang="en-US" dirty="0"/>
          </a:p>
        </p:txBody>
      </p:sp>
      <p:pic>
        <p:nvPicPr>
          <p:cNvPr id="2050" name="Picture 2" descr="C:\Documents and Settings\Owner.HOME-DE51520CCB\Local Settings\Temporary Internet Files\Content.IE5\LF2T6EWX\MCj043792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746500"/>
            <a:ext cx="3048000" cy="31115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SITUATION</a:t>
            </a:r>
            <a:br>
              <a:rPr lang="en-US" dirty="0" smtClean="0"/>
            </a:br>
            <a:r>
              <a:rPr lang="en-US" dirty="0" smtClean="0"/>
              <a:t>(SMEAC Brief)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Commander- we have a serious situation. A Green Army fighter with a crew of 3 troops was last seen flying in the vicinity of MAP area 513.</a:t>
            </a:r>
          </a:p>
          <a:p>
            <a:r>
              <a:rPr lang="en-US" dirty="0" smtClean="0"/>
              <a:t>The fighter was engaged and shot down by enemy troops.</a:t>
            </a:r>
          </a:p>
          <a:p>
            <a:r>
              <a:rPr lang="en-US" dirty="0" smtClean="0"/>
              <a:t>The crew bailed out and landed in the area of grid D15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 figh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609600"/>
            <a:ext cx="6278033" cy="4708525"/>
          </a:xfrm>
        </p:spPr>
      </p:pic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Locate LRRP team “Shelly69” and evacuate the wounded crew</a:t>
            </a:r>
          </a:p>
          <a:p>
            <a:r>
              <a:rPr lang="en-US" dirty="0" smtClean="0"/>
              <a:t>2. Move to crash site and secure sniper team “Misfit”</a:t>
            </a:r>
          </a:p>
          <a:p>
            <a:r>
              <a:rPr lang="en-US" dirty="0" smtClean="0"/>
              <a:t>3. Secure crash site and evacuate area with LRRP team “Shelly69” and sniper team “Misfit”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Owner.HOME-DE51520CCB\Local Settings\Temporary Internet Files\Content.IE5\Q3RL2GH4\MCj0437437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3398838" cy="2514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0"/>
            <a:ext cx="8229600" cy="1143000"/>
          </a:xfrm>
        </p:spPr>
        <p:txBody>
          <a:bodyPr/>
          <a:lstStyle/>
          <a:p>
            <a:r>
              <a:rPr lang="en-US" dirty="0" smtClean="0"/>
              <a:t>Execution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0916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Insert and move to grid D15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Secure Drop Zone (DZ)-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From DZ move E 7 </a:t>
            </a:r>
            <a:r>
              <a:rPr lang="en-US" b="1" dirty="0" err="1" smtClean="0">
                <a:solidFill>
                  <a:schemeClr val="bg1"/>
                </a:solidFill>
              </a:rPr>
              <a:t>klicks</a:t>
            </a:r>
            <a:r>
              <a:rPr lang="en-US" b="1" dirty="0" smtClean="0">
                <a:solidFill>
                  <a:schemeClr val="bg1"/>
                </a:solidFill>
              </a:rPr>
              <a:t> then N 14 </a:t>
            </a:r>
            <a:r>
              <a:rPr lang="en-US" b="1" dirty="0" err="1" smtClean="0">
                <a:solidFill>
                  <a:schemeClr val="bg1"/>
                </a:solidFill>
              </a:rPr>
              <a:t>klicks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Locate “Shelly69” and </a:t>
            </a:r>
            <a:r>
              <a:rPr lang="en-US" b="1" dirty="0" err="1" smtClean="0">
                <a:solidFill>
                  <a:schemeClr val="bg1"/>
                </a:solidFill>
              </a:rPr>
              <a:t>evac</a:t>
            </a:r>
            <a:r>
              <a:rPr lang="en-US" b="1" dirty="0" smtClean="0">
                <a:solidFill>
                  <a:schemeClr val="bg1"/>
                </a:solidFill>
              </a:rPr>
              <a:t> wounded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Move back to DZ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From DZ establish North on the compass and move 240 degrees for 17 </a:t>
            </a:r>
            <a:r>
              <a:rPr lang="en-US" b="1" dirty="0" err="1" smtClean="0">
                <a:solidFill>
                  <a:schemeClr val="bg1"/>
                </a:solidFill>
              </a:rPr>
              <a:t>klicks</a:t>
            </a:r>
            <a:r>
              <a:rPr lang="en-US" b="1" dirty="0" smtClean="0">
                <a:solidFill>
                  <a:schemeClr val="bg1"/>
                </a:solidFill>
              </a:rPr>
              <a:t> to the crash site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Secure crash site and call in </a:t>
            </a:r>
            <a:r>
              <a:rPr lang="en-US" b="1" dirty="0" err="1" smtClean="0">
                <a:solidFill>
                  <a:schemeClr val="bg1"/>
                </a:solidFill>
              </a:rPr>
              <a:t>helo</a:t>
            </a:r>
            <a:r>
              <a:rPr lang="en-US" b="1" dirty="0" smtClean="0">
                <a:solidFill>
                  <a:schemeClr val="bg1"/>
                </a:solidFill>
              </a:rPr>
              <a:t> extract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57 0.18333 L 0.68091 0.63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 and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Utilize your forces, a compass and the sector 513 Map to complete your mission.</a:t>
            </a:r>
            <a:endParaRPr lang="en-US" dirty="0"/>
          </a:p>
        </p:txBody>
      </p:sp>
      <p:pic>
        <p:nvPicPr>
          <p:cNvPr id="4098" name="Picture 2" descr="C:\Documents and Settings\Owner.HOME-DE51520CCB\Local Settings\Temporary Internet Files\Content.IE5\ASHVPUWN\MCj0436033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352800"/>
            <a:ext cx="2349500" cy="2887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COMMAND AND SIGNAL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ELITE LRRP team- LRRP TEAM “Shelly 69” was inserted to rescue the downed crew. </a:t>
            </a:r>
          </a:p>
          <a:p>
            <a:r>
              <a:rPr lang="en-US" dirty="0" smtClean="0"/>
              <a:t>LRRP team “Shelly69” is transporting wounded crew members to safety. </a:t>
            </a:r>
          </a:p>
          <a:p>
            <a:r>
              <a:rPr lang="en-US" dirty="0" smtClean="0"/>
              <a:t>LRRP team “Shelly69” can no longer transport the wounded.</a:t>
            </a:r>
          </a:p>
          <a:p>
            <a:r>
              <a:rPr lang="en-US" dirty="0" smtClean="0"/>
              <a:t>Sniper team “Misfit” has been inserted to prevent enemy troops from salvaging the crash site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LUCK COMMANDER</a:t>
            </a:r>
            <a:endParaRPr lang="en-US" dirty="0"/>
          </a:p>
        </p:txBody>
      </p:sp>
      <p:pic>
        <p:nvPicPr>
          <p:cNvPr id="5122" name="Picture 2" descr="C:\Documents and Settings\Owner.HOME-DE51520CCB\Local Settings\Temporary Internet Files\Content.IE5\LF2T6EWX\MCj0437926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698624"/>
            <a:ext cx="4267200" cy="318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</TotalTime>
  <Words>277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TOP SECRET PLASTIC ARMY SARGE CLEARANCE ONLY</vt:lpstr>
      <vt:lpstr>“I am LT. Bridgette- I am the special operations officer for sector 513”</vt:lpstr>
      <vt:lpstr>SITUATION (SMEAC Brief)</vt:lpstr>
      <vt:lpstr>Slide 4</vt:lpstr>
      <vt:lpstr>MISSION TASKS</vt:lpstr>
      <vt:lpstr>Execution DETAILS</vt:lpstr>
      <vt:lpstr>ADMIN and LOGISTICS</vt:lpstr>
      <vt:lpstr>COMMAND AND SIGNAL INFORMATION</vt:lpstr>
      <vt:lpstr>GOOD LUCK COMMANDER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SECRET PLASTIC ARMY SARGE CLEARANCE ONLY</dc:title>
  <dc:creator>John Fuger</dc:creator>
  <cp:lastModifiedBy>John Fuger</cp:lastModifiedBy>
  <cp:revision>4</cp:revision>
  <dcterms:created xsi:type="dcterms:W3CDTF">2009-04-28T21:36:22Z</dcterms:created>
  <dcterms:modified xsi:type="dcterms:W3CDTF">2009-04-28T22:11:09Z</dcterms:modified>
</cp:coreProperties>
</file>