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66868-9D58-47FC-BF68-A0B94C3F4663}" type="datetimeFigureOut">
              <a:rPr lang="en-US" smtClean="0"/>
              <a:t>5/3/2009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8BDD6B-4BD1-472C-B603-22BA685739D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8BDD6B-4BD1-472C-B603-22BA685739DC}"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8BDD6B-4BD1-472C-B603-22BA685739DC}"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8BDD6B-4BD1-472C-B603-22BA685739DC}"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8BDD6B-4BD1-472C-B603-22BA685739DC}"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8BDD6B-4BD1-472C-B603-22BA685739DC}"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8BDD6B-4BD1-472C-B603-22BA685739DC}"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8BDD6B-4BD1-472C-B603-22BA685739DC}"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07B2986-4055-4738-A6BE-C620184D33DE}" type="datetimeFigureOut">
              <a:rPr lang="en-US" smtClean="0"/>
              <a:t>5/3/2009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9124844-33D3-45A8-95D2-9A52DFD2B587}"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7B2986-4055-4738-A6BE-C620184D33DE}" type="datetimeFigureOut">
              <a:rPr lang="en-US" smtClean="0"/>
              <a:t>5/3/2009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7B2986-4055-4738-A6BE-C620184D33DE}" type="datetimeFigureOut">
              <a:rPr lang="en-US" smtClean="0"/>
              <a:t>5/3/2009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7B2986-4055-4738-A6BE-C620184D33DE}" type="datetimeFigureOut">
              <a:rPr lang="en-US" smtClean="0"/>
              <a:t>5/3/2009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7B2986-4055-4738-A6BE-C620184D33DE}" type="datetimeFigureOut">
              <a:rPr lang="en-US" smtClean="0"/>
              <a:t>5/3/2009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9124844-33D3-45A8-95D2-9A52DFD2B5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7B2986-4055-4738-A6BE-C620184D33DE}" type="datetimeFigureOut">
              <a:rPr lang="en-US" smtClean="0"/>
              <a:t>5/3/2009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07B2986-4055-4738-A6BE-C620184D33DE}" type="datetimeFigureOut">
              <a:rPr lang="en-US" smtClean="0"/>
              <a:t>5/3/2009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7B2986-4055-4738-A6BE-C620184D33DE}" type="datetimeFigureOut">
              <a:rPr lang="en-US" smtClean="0"/>
              <a:t>5/3/2009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B2986-4055-4738-A6BE-C620184D33DE}" type="datetimeFigureOut">
              <a:rPr lang="en-US" smtClean="0"/>
              <a:t>5/3/2009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7B2986-4055-4738-A6BE-C620184D33DE}" type="datetimeFigureOut">
              <a:rPr lang="en-US" smtClean="0"/>
              <a:t>5/3/2009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7B2986-4055-4738-A6BE-C620184D33DE}" type="datetimeFigureOut">
              <a:rPr lang="en-US" smtClean="0"/>
              <a:t>5/3/2009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24844-33D3-45A8-95D2-9A52DFD2B58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07B2986-4055-4738-A6BE-C620184D33DE}" type="datetimeFigureOut">
              <a:rPr lang="en-US" smtClean="0"/>
              <a:t>5/3/2009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9124844-33D3-45A8-95D2-9A52DFD2B58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2381251"/>
          </a:xfrm>
        </p:spPr>
        <p:txBody>
          <a:bodyPr>
            <a:normAutofit/>
          </a:bodyPr>
          <a:lstStyle/>
          <a:p>
            <a:r>
              <a:rPr lang="en-US" sz="6600" dirty="0" smtClean="0">
                <a:solidFill>
                  <a:srgbClr val="92D050"/>
                </a:solidFill>
              </a:rPr>
              <a:t>PLASTIC OPS MISSON</a:t>
            </a:r>
            <a:endParaRPr lang="en-US" sz="6600" dirty="0">
              <a:solidFill>
                <a:srgbClr val="92D050"/>
              </a:solidFill>
            </a:endParaRPr>
          </a:p>
        </p:txBody>
      </p:sp>
      <p:sp>
        <p:nvSpPr>
          <p:cNvPr id="3" name="Subtitle 2"/>
          <p:cNvSpPr>
            <a:spLocks noGrp="1"/>
          </p:cNvSpPr>
          <p:nvPr>
            <p:ph type="subTitle" idx="1"/>
          </p:nvPr>
        </p:nvSpPr>
        <p:spPr/>
        <p:txBody>
          <a:bodyPr/>
          <a:lstStyle/>
          <a:p>
            <a:r>
              <a:rPr lang="en-US" dirty="0" smtClean="0">
                <a:solidFill>
                  <a:schemeClr val="accent1">
                    <a:lumMod val="75000"/>
                  </a:schemeClr>
                </a:solidFill>
              </a:rPr>
              <a:t>Only for plastic ops commander to see.</a:t>
            </a: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ready</a:t>
            </a:r>
            <a:endParaRPr lang="en-US" dirty="0"/>
          </a:p>
        </p:txBody>
      </p:sp>
      <p:sp>
        <p:nvSpPr>
          <p:cNvPr id="3" name="Content Placeholder 2"/>
          <p:cNvSpPr>
            <a:spLocks noGrp="1"/>
          </p:cNvSpPr>
          <p:nvPr>
            <p:ph idx="1"/>
          </p:nvPr>
        </p:nvSpPr>
        <p:spPr/>
        <p:txBody>
          <a:bodyPr/>
          <a:lstStyle/>
          <a:p>
            <a:r>
              <a:rPr lang="en-US" dirty="0" smtClean="0"/>
              <a:t>1 gather your troops quickly</a:t>
            </a:r>
          </a:p>
          <a:p>
            <a:r>
              <a:rPr lang="en-US" dirty="0" smtClean="0"/>
              <a:t>2 make them into squads or squad</a:t>
            </a:r>
          </a:p>
          <a:p>
            <a:r>
              <a:rPr lang="en-US" dirty="0" smtClean="0"/>
              <a:t>3 read battle briefing</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is the story</a:t>
            </a:r>
            <a:endParaRPr lang="en-US" dirty="0"/>
          </a:p>
        </p:txBody>
      </p:sp>
      <p:sp>
        <p:nvSpPr>
          <p:cNvPr id="3" name="Content Placeholder 2"/>
          <p:cNvSpPr>
            <a:spLocks noGrp="1"/>
          </p:cNvSpPr>
          <p:nvPr>
            <p:ph idx="1"/>
          </p:nvPr>
        </p:nvSpPr>
        <p:spPr/>
        <p:txBody>
          <a:bodyPr/>
          <a:lstStyle/>
          <a:p>
            <a:r>
              <a:rPr lang="en-US" dirty="0" smtClean="0"/>
              <a:t>Some men were driving supplies in a half track to a base 15 </a:t>
            </a:r>
            <a:r>
              <a:rPr lang="en-US" dirty="0" err="1" smtClean="0"/>
              <a:t>klicks</a:t>
            </a:r>
            <a:r>
              <a:rPr lang="en-US" dirty="0" smtClean="0"/>
              <a:t> away. But they were ambushed and taken to a enemy camp on man from the half track did make it thou and will wait for you to rescue him. The near by base was attacked by enemy and you will be dropped off there so be carful.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a:t>
            </a:r>
            <a:r>
              <a:rPr lang="en-US" dirty="0" err="1" smtClean="0"/>
              <a:t>misson</a:t>
            </a:r>
            <a:endParaRPr lang="en-US" dirty="0"/>
          </a:p>
        </p:txBody>
      </p:sp>
      <p:sp>
        <p:nvSpPr>
          <p:cNvPr id="3" name="Content Placeholder 2"/>
          <p:cNvSpPr>
            <a:spLocks noGrp="1"/>
          </p:cNvSpPr>
          <p:nvPr>
            <p:ph idx="1"/>
          </p:nvPr>
        </p:nvSpPr>
        <p:spPr/>
        <p:txBody>
          <a:bodyPr/>
          <a:lstStyle/>
          <a:p>
            <a:r>
              <a:rPr lang="en-US" dirty="0" smtClean="0"/>
              <a:t>1 secure the base were you will be dropped in in g 6/7.</a:t>
            </a:r>
          </a:p>
          <a:p>
            <a:r>
              <a:rPr lang="en-US" dirty="0" smtClean="0"/>
              <a:t>2 look for survivors in the base.</a:t>
            </a:r>
          </a:p>
          <a:p>
            <a:r>
              <a:rPr lang="en-US" dirty="0" smtClean="0"/>
              <a:t>3 move to e 9 to find the wreck.(we think!)</a:t>
            </a:r>
          </a:p>
          <a:p>
            <a:r>
              <a:rPr lang="en-US" dirty="0" smtClean="0"/>
              <a:t>4 find the survivor from the wreck.</a:t>
            </a:r>
          </a:p>
          <a:p>
            <a:r>
              <a:rPr lang="en-US" dirty="0" smtClean="0"/>
              <a:t>5 move to g 12 to find a base.</a:t>
            </a:r>
          </a:p>
          <a:p>
            <a:r>
              <a:rPr lang="en-US" dirty="0" smtClean="0"/>
              <a:t>6 look for the captured soldiers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info</a:t>
            </a:r>
            <a:endParaRPr lang="en-US" dirty="0"/>
          </a:p>
        </p:txBody>
      </p:sp>
      <p:sp>
        <p:nvSpPr>
          <p:cNvPr id="3" name="Content Placeholder 2"/>
          <p:cNvSpPr>
            <a:spLocks noGrp="1"/>
          </p:cNvSpPr>
          <p:nvPr>
            <p:ph idx="1"/>
          </p:nvPr>
        </p:nvSpPr>
        <p:spPr/>
        <p:txBody>
          <a:bodyPr/>
          <a:lstStyle/>
          <a:p>
            <a:r>
              <a:rPr lang="en-US" dirty="0" smtClean="0"/>
              <a:t>If the wreck is not there then call in a chopper and he will take you to a place were he saw smoke.</a:t>
            </a:r>
          </a:p>
          <a:p>
            <a:r>
              <a:rPr lang="en-US" dirty="0" smtClean="0"/>
              <a:t>If there is no base then find a dirt road and set up a trap for the enemy patrol. Then capture a enemy patrol guy then go to were he tells you were the base is.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Here is a picture of the wreck</a:t>
            </a:r>
            <a:endParaRPr lang="en-US" dirty="0"/>
          </a:p>
        </p:txBody>
      </p:sp>
      <p:pic>
        <p:nvPicPr>
          <p:cNvPr id="8" name="Picture Placeholder 7" descr="S7302522.JPG"/>
          <p:cNvPicPr>
            <a:picLocks noGrp="1" noChangeAspect="1"/>
          </p:cNvPicPr>
          <p:nvPr>
            <p:ph type="pic" idx="1"/>
          </p:nvPr>
        </p:nvPicPr>
        <p:blipFill>
          <a:blip r:embed="rId3" cstate="print"/>
          <a:srcRect t="1852" b="1852"/>
          <a:stretch>
            <a:fillRect/>
          </a:stretch>
        </p:blipFill>
        <p:spPr>
          <a:xfrm>
            <a:off x="1905000" y="1905000"/>
            <a:ext cx="6019800" cy="4347633"/>
          </a:xfrm>
        </p:spPr>
      </p:pic>
      <p:sp>
        <p:nvSpPr>
          <p:cNvPr id="4" name="Text Placeholder 3"/>
          <p:cNvSpPr>
            <a:spLocks noGrp="1"/>
          </p:cNvSpPr>
          <p:nvPr>
            <p:ph type="body" sz="half" idx="2"/>
          </p:nvPr>
        </p:nvSpPr>
        <p:spPr/>
        <p:txBody>
          <a:bodyPr/>
          <a:lstStyle/>
          <a:p>
            <a:r>
              <a:rPr lang="en-US" smtClean="0"/>
              <a:t>See if you can find the survivor.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your done</a:t>
            </a:r>
            <a:endParaRPr lang="en-US" dirty="0"/>
          </a:p>
        </p:txBody>
      </p:sp>
      <p:sp>
        <p:nvSpPr>
          <p:cNvPr id="3" name="Content Placeholder 2"/>
          <p:cNvSpPr>
            <a:spLocks noGrp="1"/>
          </p:cNvSpPr>
          <p:nvPr>
            <p:ph idx="1"/>
          </p:nvPr>
        </p:nvSpPr>
        <p:spPr/>
        <p:txBody>
          <a:bodyPr/>
          <a:lstStyle/>
          <a:p>
            <a:r>
              <a:rPr lang="en-US" dirty="0" smtClean="0"/>
              <a:t>Go to the wreck and call in a chopper</a:t>
            </a:r>
          </a:p>
          <a:p>
            <a:r>
              <a:rPr lang="en-US" dirty="0" smtClean="0"/>
              <a:t>Goo luck soldier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41</TotalTime>
  <Words>259</Words>
  <Application>Microsoft Office PowerPoint</Application>
  <PresentationFormat>On-screen Show (4:3)</PresentationFormat>
  <Paragraphs>30</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PLASTIC OPS MISSON</vt:lpstr>
      <vt:lpstr>Getting ready</vt:lpstr>
      <vt:lpstr>Here is the story</vt:lpstr>
      <vt:lpstr>Your misson</vt:lpstr>
      <vt:lpstr>Extra info</vt:lpstr>
      <vt:lpstr>Here is a picture of the wreck</vt:lpstr>
      <vt:lpstr>When your done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PLASTIC OPS MISSON</dc:title>
  <dc:creator>Johnny</dc:creator>
  <cp:lastModifiedBy>Johnny</cp:lastModifiedBy>
  <cp:revision>5</cp:revision>
  <dcterms:created xsi:type="dcterms:W3CDTF">2009-05-03T23:58:12Z</dcterms:created>
  <dcterms:modified xsi:type="dcterms:W3CDTF">2009-05-04T00:39:26Z</dcterms:modified>
</cp:coreProperties>
</file>